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4660"/>
  </p:normalViewPr>
  <p:slideViewPr>
    <p:cSldViewPr snapToGrid="0">
      <p:cViewPr varScale="1">
        <p:scale>
          <a:sx n="24" d="100"/>
          <a:sy n="24" d="100"/>
        </p:scale>
        <p:origin x="95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C0ED5B-317C-CF55-1273-60E8A33AF2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00118D9-C082-BA3C-2B5F-35850CB66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F5E67F-DD92-19AD-6435-CC5E8A092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B4E948-8F79-AA25-AD5A-8FB9377F2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ECAEDE-BA16-D747-E1D7-D3FD0635E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59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1D899-B41D-D336-605D-4463E6995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15094E-BA31-7C10-F705-99CE6AC11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488EBD-7148-125C-36D4-D314BC8C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F55728-EA72-3DCC-73D0-93B8D007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D31EC-929C-6387-E37E-2D00DCD6E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10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146D5-601A-F60D-361B-440BCB33F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034BEC-2043-D10F-DB11-CA2AE29D1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FEA71-A0FF-89C0-AA06-CABA15396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967579-FF91-1C99-43B9-F68A25825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09AAA9-77C6-EF10-D3CA-38B6B383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19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808D42-CA41-3BDC-D7FF-B4E61D66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6E6434-9992-F23F-41E7-596A93AC9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625D4C-DB86-4FA8-5FCF-7334FFF19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C21F7A-6CC8-86E3-A717-63F2E3A5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EA23AF-4F59-D8AD-8E83-9BA350FF1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571B3A-2EB6-DA8C-F4D1-E1467767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834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62F768-AD3E-A2AF-AB00-5C9EC1BD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C17D2C-9E4B-D5C7-11FF-C42931F10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40AF79-9747-C879-1AF6-AE54929FF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9F6C4C-959C-D91E-4AE6-E30C16726D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009CCD-9914-567E-1569-33E63AB818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30D6641-A5C0-EDA5-8C44-4C84BECBA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22464E2-7B3E-37B0-AFBA-9ECE73C21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645D79-2358-C801-7CE0-974807594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92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057FED-6647-C8E4-4108-8CB601E9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CE66F6-872D-5220-E450-20215D0C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BFA3680-CB1C-948E-2D55-70E01A7B2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F2D24E-9014-22F2-0352-66F153367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15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B2052B2-CBA9-326C-8D67-74107121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AD0DC86-7008-EAE6-5A9A-0CA82359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7C4226-B183-A80C-B681-A3C2A455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93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27D478-D6CB-3CDC-49A2-7D52D8062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DF7A8B-649F-241A-164E-ED11DB0AB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AF00690-CEFF-AF19-7825-BFC6FCD32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B1A37D-F346-03D8-9207-C6C85F4E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0F5650-DD33-8835-381E-B758D00C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64298F-ECA9-3390-E697-826F626ED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BA341-551A-07E6-51EA-693BBEA1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CDAC91C-8A2E-BDD5-642A-FA4839183A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77CE0D-80EB-AA67-51C8-D08159F8A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947807-8F4B-A8BD-00DB-2038867B4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648DD3-60B4-07F0-5091-5FC97DC1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9224CC-EBCA-160E-3F72-88F507C80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435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976774-5D52-7912-B38D-4B8ADF202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7B0F16-AFD9-3652-31DA-44896FDDC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5501A4-8901-7E33-7204-F5F008794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B32866-08B4-9E16-7B54-2B6FDFE1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537DFC-DFA8-8CED-09D9-6AE6056C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46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F32042C-CB32-8C63-A28E-0256DAC4D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992512-EAC2-8AD1-D3AC-1F973F17C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90F27D-1C31-D766-63E7-72ADE70E6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E5055E-37FD-9001-F2C1-4F2B58BAE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CE1BC7-F5C8-72EC-8581-62C38672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30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90F67A2-F2DD-4D77-7226-9E51CB52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9D8B6A-32E5-1E7E-C30B-F0008647F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355272-4F05-4181-A270-A06D8C25E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32A74D-D22F-4707-A064-A0948AD2E214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57CB43-3F99-60AA-9850-1DD18ECC9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82741B-2647-3951-6555-950C866F7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68FCC0-4D1A-4CAC-AFDE-3304EEA175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96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0876C68-C25D-D190-5018-F938118CFDE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81" y="363202"/>
            <a:ext cx="10497721" cy="358831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6965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Ioan DIACU</dc:creator>
  <cp:lastModifiedBy>Ioan DIACU</cp:lastModifiedBy>
  <cp:revision>1</cp:revision>
  <dcterms:created xsi:type="dcterms:W3CDTF">2026-10-09T19:59:14Z</dcterms:created>
  <dcterms:modified xsi:type="dcterms:W3CDTF">2026-10-09T20:00:09Z</dcterms:modified>
</cp:coreProperties>
</file>